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/Relationships>
</file>

<file path=ppt/media/file204b11639802.jpeg>
</file>

<file path=ppt/media/file204b1179923.jpeg>
</file>

<file path=ppt/media/file204b12eef22b.jpeg>
</file>

<file path=ppt/media/file204b134fdf0c.jpeg>
</file>

<file path=ppt/media/file204b18e7aa64.jpeg>
</file>

<file path=ppt/media/file204b1e5463db.jpeg>
</file>

<file path=ppt/media/file204b2190b439.jpeg>
</file>

<file path=ppt/media/file204b23281b66.jpeg>
</file>

<file path=ppt/media/file204b28d8faeb.jpeg>
</file>

<file path=ppt/media/file204b28dda01c.jpeg>
</file>

<file path=ppt/media/file204b2fe248d3.jpeg>
</file>

<file path=ppt/media/file204b311b2d34.jpeg>
</file>

<file path=ppt/media/file204b3446c964.jpeg>
</file>

<file path=ppt/media/file204b3667ce6b.jpeg>
</file>

<file path=ppt/media/file204b3d416f40.jpeg>
</file>

<file path=ppt/media/file204b4bb22bb8.jpeg>
</file>

<file path=ppt/media/file204b5296c6d9.jpeg>
</file>

<file path=ppt/media/file204b55ceec3.jpeg>
</file>

<file path=ppt/media/file204b57af1a25.jpeg>
</file>

<file path=ppt/media/file204b5920eeb4.jpeg>
</file>

<file path=ppt/media/file204b5de6a9d0.jpeg>
</file>

<file path=ppt/media/file204b60bc96bb.jpeg>
</file>

<file path=ppt/media/file204b6797b4ee.jpeg>
</file>

<file path=ppt/media/file204b6e3aa339.jpeg>
</file>

<file path=ppt/media/file204b6f34ca1b.jpeg>
</file>

<file path=ppt/media/file204b72c0eba6.jpeg>
</file>

<file path=ppt/media/file204b7d4c009a.jpeg>
</file>

<file path=ppt/media/file204b8bbbeba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1639802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2190b439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23281b66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2fe248d3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311b2d34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6f34ca1b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72c0eba6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57af1a25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28dda01c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6e3aa339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4bb22bb8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e5463db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3667ce6b.jpe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5920eeb4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179923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3446c964.jpe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34fdf0c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60bc96bb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7d4c009a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8bbbeba.jpeg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5de6a9d0.jpeg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5296c6d9.jpe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28d8faeb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3d416f40.jpeg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2eef22b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6797b4ee.jpe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55ceec3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204b18e7aa6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DeBaliviere, DeBaliviere Place, West End, Visitation Park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July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38 total crimes in July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July 2019 (41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July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July 2019 (12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227 total crimes in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(241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74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-9%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(81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71347"/>
              </a:tblGrid>
              <a:tr h="184309">
                <a:tc gridSpan="9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total crimes in July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267%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July 2019 (3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July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July 2019 (1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44 total crimes in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29%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(7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Visitation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71347"/>
              </a:tblGrid>
              <a:tr h="184309">
                <a:tc gridSpan="9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6 (Kingsway East)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91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22.53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1.29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11.46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5.97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21 total crimes in July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-25%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July 2019 (28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July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July 2019 (1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81 total crimes in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(164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(28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Day &amp;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DeBaliviere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Skinker DeBaliviere: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71347"/>
              </a:tblGrid>
              <a:tr h="184309">
                <a:tc gridSpan="9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Day &amp;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 Density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Crimes by Day &amp;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Visitation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Crimes by Days of the Week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Time of 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Day &amp;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26 total crimes in July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37%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July 2019 (19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July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33%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July 2019 (6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104 total crimes in 2020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60%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26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(13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DeBaliviere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71347"/>
              </a:tblGrid>
              <a:tr h="184309">
                <a:tc gridSpan="9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2020-08-11T15:59:11Z</dcterms:modified>
  <cp:category/>
</cp:coreProperties>
</file>

<file path=docProps/thumbnail.jpeg>
</file>